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77" r:id="rId12"/>
    <p:sldId id="274" r:id="rId13"/>
    <p:sldId id="278" r:id="rId14"/>
    <p:sldId id="279" r:id="rId15"/>
    <p:sldId id="280" r:id="rId16"/>
    <p:sldId id="265" r:id="rId17"/>
    <p:sldId id="266" r:id="rId18"/>
    <p:sldId id="272" r:id="rId19"/>
    <p:sldId id="273" r:id="rId20"/>
    <p:sldId id="267" r:id="rId21"/>
    <p:sldId id="268" r:id="rId22"/>
    <p:sldId id="275" r:id="rId23"/>
    <p:sldId id="269" r:id="rId24"/>
    <p:sldId id="270" r:id="rId25"/>
  </p:sldIdLst>
  <p:sldSz cx="18288000" cy="10287000"/>
  <p:notesSz cx="6858000" cy="9144000"/>
  <p:embeddedFontLst>
    <p:embeddedFont>
      <p:font typeface="Cabin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uli" panose="020B0604020202020204" charset="0"/>
      <p:regular r:id="rId31"/>
    </p:embeddedFont>
    <p:embeddedFont>
      <p:font typeface="Muli Bold" panose="020B0604020202020204" charset="0"/>
      <p:regular r:id="rId32"/>
    </p:embeddedFont>
    <p:embeddedFont>
      <p:font typeface="Muli Semi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98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11756297" cy="125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20"/>
              </a:lnSpc>
            </a:pPr>
            <a:r>
              <a:rPr lang="en-US" sz="8000">
                <a:solidFill>
                  <a:srgbClr val="FFFFFF"/>
                </a:solidFill>
                <a:latin typeface="Muli Semi-Bold"/>
              </a:rPr>
              <a:t>Lập trình Web nâng cao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51175"/>
            <a:ext cx="11078291" cy="20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>
                <a:solidFill>
                  <a:srgbClr val="FFFFFF"/>
                </a:solidFill>
                <a:latin typeface="Muli"/>
              </a:rPr>
              <a:t>PHÁT TRIỂN VÀ TRIỂN KHAI WEBSITE THIẾT BỊ ĐIỆN TỬ BẰNG CÔNG NGHỆ MERN STACK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8608867" y="5129212"/>
            <a:ext cx="102870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396831" y="6073874"/>
            <a:ext cx="3309273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Semi-Bold"/>
              </a:rPr>
              <a:t>GVGD: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Semi-Bold"/>
              </a:rPr>
              <a:t>Thầy Trang Hồng Sơn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Semi-Bold"/>
              </a:rPr>
              <a:t>Trình bày bởi: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"/>
              </a:rPr>
              <a:t>Nhóm: G06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Mul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538397" y="8477250"/>
            <a:ext cx="302614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Semi-Bold"/>
              </a:rPr>
              <a:t>Ngày trình bày: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uli Bold"/>
              </a:rPr>
              <a:t>30</a:t>
            </a:r>
            <a:r>
              <a:rPr lang="en-US" sz="2100">
                <a:solidFill>
                  <a:srgbClr val="FFFFFF"/>
                </a:solidFill>
                <a:latin typeface="Muli"/>
              </a:rPr>
              <a:t>/11/2023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14538397" y="8050312"/>
            <a:ext cx="274289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81200" y="845735"/>
            <a:ext cx="4969015" cy="1037462"/>
            <a:chOff x="0" y="0"/>
            <a:chExt cx="3748696" cy="7826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Chức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năng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đăng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ký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C09C2B-5939-903F-0CE6-EC109A3F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776" y="2141135"/>
            <a:ext cx="10875949" cy="53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24000" y="845735"/>
            <a:ext cx="9220200" cy="1037462"/>
            <a:chOff x="0" y="0"/>
            <a:chExt cx="3748696" cy="7826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Chức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năng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kích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hoạt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tài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khoản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người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dùng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A5268D-F60F-E76B-C992-B9BB7D91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11" y="2247900"/>
            <a:ext cx="13021377" cy="64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81200" y="800546"/>
            <a:ext cx="6654376" cy="1113216"/>
            <a:chOff x="-114710" y="-106341"/>
            <a:chExt cx="3748696" cy="839826"/>
          </a:xfrm>
        </p:grpSpPr>
        <p:sp>
          <p:nvSpPr>
            <p:cNvPr id="8" name="Freeform 8"/>
            <p:cNvSpPr/>
            <p:nvPr/>
          </p:nvSpPr>
          <p:spPr>
            <a:xfrm>
              <a:off x="-114710" y="-49191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14710" y="-106341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Chức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năng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tìm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kiếm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sản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phẩm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F75EDB5-3DF2-2BFF-BF42-60B6FDAC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64" y="2247900"/>
            <a:ext cx="12717872" cy="62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5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81200" y="800546"/>
            <a:ext cx="6654376" cy="1113216"/>
            <a:chOff x="-114710" y="-106341"/>
            <a:chExt cx="3748696" cy="839826"/>
          </a:xfrm>
        </p:grpSpPr>
        <p:sp>
          <p:nvSpPr>
            <p:cNvPr id="8" name="Freeform 8"/>
            <p:cNvSpPr/>
            <p:nvPr/>
          </p:nvSpPr>
          <p:spPr>
            <a:xfrm>
              <a:off x="-114710" y="-49191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14710" y="-106341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Trang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chủ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4D3085-0020-175E-F7AE-3100D256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6" y="2521972"/>
            <a:ext cx="7390315" cy="4506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1A0BAD-3988-47E6-9EEF-343BCABD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521972"/>
            <a:ext cx="6876693" cy="45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81200" y="800546"/>
            <a:ext cx="6654376" cy="1113216"/>
            <a:chOff x="-114710" y="-106341"/>
            <a:chExt cx="3748696" cy="839826"/>
          </a:xfrm>
        </p:grpSpPr>
        <p:sp>
          <p:nvSpPr>
            <p:cNvPr id="8" name="Freeform 8"/>
            <p:cNvSpPr/>
            <p:nvPr/>
          </p:nvSpPr>
          <p:spPr>
            <a:xfrm>
              <a:off x="-114710" y="-49191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14710" y="-106341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Trang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chủ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56B882-506C-ADCA-B85B-2046AE05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58" y="2247900"/>
            <a:ext cx="10732036" cy="52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2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81200" y="800546"/>
            <a:ext cx="6654376" cy="1113216"/>
            <a:chOff x="-114710" y="-106341"/>
            <a:chExt cx="3748696" cy="839826"/>
          </a:xfrm>
        </p:grpSpPr>
        <p:sp>
          <p:nvSpPr>
            <p:cNvPr id="8" name="Freeform 8"/>
            <p:cNvSpPr/>
            <p:nvPr/>
          </p:nvSpPr>
          <p:spPr>
            <a:xfrm>
              <a:off x="-114710" y="-49191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14710" y="-106341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Trang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chủ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F6A5C1-9FF0-BDDE-380A-D67C5830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79" y="2247900"/>
            <a:ext cx="9962793" cy="48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5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012" y="2345127"/>
            <a:ext cx="12063034" cy="6763948"/>
            <a:chOff x="0" y="0"/>
            <a:chExt cx="16084045" cy="901859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292" b="3292"/>
            <a:stretch>
              <a:fillRect/>
            </a:stretch>
          </p:blipFill>
          <p:spPr>
            <a:xfrm>
              <a:off x="0" y="0"/>
              <a:ext cx="16084045" cy="901859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028700"/>
            <a:ext cx="7682368" cy="1037462"/>
            <a:chOff x="0" y="0"/>
            <a:chExt cx="5795689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95688" cy="782676"/>
            </a:xfrm>
            <a:custGeom>
              <a:avLst/>
              <a:gdLst/>
              <a:ahLst/>
              <a:cxnLst/>
              <a:rect l="l" t="t" r="r" b="b"/>
              <a:pathLst>
                <a:path w="5795688" h="782676">
                  <a:moveTo>
                    <a:pt x="30233" y="0"/>
                  </a:moveTo>
                  <a:lnTo>
                    <a:pt x="5765456" y="0"/>
                  </a:lnTo>
                  <a:cubicBezTo>
                    <a:pt x="5782153" y="0"/>
                    <a:pt x="5795688" y="13536"/>
                    <a:pt x="5795688" y="30233"/>
                  </a:cubicBezTo>
                  <a:lnTo>
                    <a:pt x="5795688" y="752444"/>
                  </a:lnTo>
                  <a:cubicBezTo>
                    <a:pt x="5795688" y="760462"/>
                    <a:pt x="5792503" y="768152"/>
                    <a:pt x="5786834" y="773821"/>
                  </a:cubicBezTo>
                  <a:cubicBezTo>
                    <a:pt x="5781164" y="779491"/>
                    <a:pt x="5773474" y="782676"/>
                    <a:pt x="5765456" y="782676"/>
                  </a:cubicBezTo>
                  <a:lnTo>
                    <a:pt x="30233" y="782676"/>
                  </a:lnTo>
                  <a:cubicBezTo>
                    <a:pt x="13536" y="782676"/>
                    <a:pt x="0" y="769141"/>
                    <a:pt x="0" y="752444"/>
                  </a:cubicBezTo>
                  <a:lnTo>
                    <a:pt x="0" y="30233"/>
                  </a:lnTo>
                  <a:cubicBezTo>
                    <a:pt x="0" y="22214"/>
                    <a:pt x="3185" y="14525"/>
                    <a:pt x="8855" y="8855"/>
                  </a:cubicBezTo>
                  <a:cubicBezTo>
                    <a:pt x="14525" y="3185"/>
                    <a:pt x="22214" y="0"/>
                    <a:pt x="302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795689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Thông tin cá nhân của người dùng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012" y="2345127"/>
            <a:ext cx="12063034" cy="6763948"/>
            <a:chOff x="0" y="0"/>
            <a:chExt cx="16084045" cy="901859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27" r="2627"/>
            <a:stretch>
              <a:fillRect/>
            </a:stretch>
          </p:blipFill>
          <p:spPr>
            <a:xfrm>
              <a:off x="0" y="0"/>
              <a:ext cx="16084045" cy="901859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028700"/>
            <a:ext cx="6243111" cy="1037462"/>
            <a:chOff x="0" y="0"/>
            <a:chExt cx="4709893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9893" cy="782676"/>
            </a:xfrm>
            <a:custGeom>
              <a:avLst/>
              <a:gdLst/>
              <a:ahLst/>
              <a:cxnLst/>
              <a:rect l="l" t="t" r="r" b="b"/>
              <a:pathLst>
                <a:path w="4709893" h="782676">
                  <a:moveTo>
                    <a:pt x="37202" y="0"/>
                  </a:moveTo>
                  <a:lnTo>
                    <a:pt x="4672690" y="0"/>
                  </a:lnTo>
                  <a:cubicBezTo>
                    <a:pt x="4693237" y="0"/>
                    <a:pt x="4709893" y="16656"/>
                    <a:pt x="4709893" y="37202"/>
                  </a:cubicBezTo>
                  <a:lnTo>
                    <a:pt x="4709893" y="745474"/>
                  </a:lnTo>
                  <a:cubicBezTo>
                    <a:pt x="4709893" y="755341"/>
                    <a:pt x="4705973" y="764803"/>
                    <a:pt x="4698997" y="771780"/>
                  </a:cubicBezTo>
                  <a:cubicBezTo>
                    <a:pt x="4692020" y="778757"/>
                    <a:pt x="4682557" y="782676"/>
                    <a:pt x="4672690" y="782676"/>
                  </a:cubicBezTo>
                  <a:lnTo>
                    <a:pt x="37202" y="782676"/>
                  </a:lnTo>
                  <a:cubicBezTo>
                    <a:pt x="16656" y="782676"/>
                    <a:pt x="0" y="766020"/>
                    <a:pt x="0" y="745474"/>
                  </a:cubicBezTo>
                  <a:lnTo>
                    <a:pt x="0" y="37202"/>
                  </a:lnTo>
                  <a:cubicBezTo>
                    <a:pt x="0" y="16656"/>
                    <a:pt x="16656" y="0"/>
                    <a:pt x="372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709893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Danh sách các sản phẩm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1" y="1028700"/>
            <a:ext cx="4305299" cy="1037462"/>
            <a:chOff x="0" y="0"/>
            <a:chExt cx="4709893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9893" cy="782676"/>
            </a:xfrm>
            <a:custGeom>
              <a:avLst/>
              <a:gdLst/>
              <a:ahLst/>
              <a:cxnLst/>
              <a:rect l="l" t="t" r="r" b="b"/>
              <a:pathLst>
                <a:path w="4709893" h="782676">
                  <a:moveTo>
                    <a:pt x="37202" y="0"/>
                  </a:moveTo>
                  <a:lnTo>
                    <a:pt x="4672690" y="0"/>
                  </a:lnTo>
                  <a:cubicBezTo>
                    <a:pt x="4693237" y="0"/>
                    <a:pt x="4709893" y="16656"/>
                    <a:pt x="4709893" y="37202"/>
                  </a:cubicBezTo>
                  <a:lnTo>
                    <a:pt x="4709893" y="745474"/>
                  </a:lnTo>
                  <a:cubicBezTo>
                    <a:pt x="4709893" y="755341"/>
                    <a:pt x="4705973" y="764803"/>
                    <a:pt x="4698997" y="771780"/>
                  </a:cubicBezTo>
                  <a:cubicBezTo>
                    <a:pt x="4692020" y="778757"/>
                    <a:pt x="4682557" y="782676"/>
                    <a:pt x="4672690" y="782676"/>
                  </a:cubicBezTo>
                  <a:lnTo>
                    <a:pt x="37202" y="782676"/>
                  </a:lnTo>
                  <a:cubicBezTo>
                    <a:pt x="16656" y="782676"/>
                    <a:pt x="0" y="766020"/>
                    <a:pt x="0" y="745474"/>
                  </a:cubicBezTo>
                  <a:lnTo>
                    <a:pt x="0" y="37202"/>
                  </a:lnTo>
                  <a:cubicBezTo>
                    <a:pt x="0" y="16656"/>
                    <a:pt x="16656" y="0"/>
                    <a:pt x="372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709893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Chi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tiết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sản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phẩm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54537-FF8C-A1BA-38E3-1462625C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67931"/>
            <a:ext cx="14608806" cy="71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5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6243111" cy="1037462"/>
            <a:chOff x="0" y="0"/>
            <a:chExt cx="4709893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9893" cy="782676"/>
            </a:xfrm>
            <a:custGeom>
              <a:avLst/>
              <a:gdLst/>
              <a:ahLst/>
              <a:cxnLst/>
              <a:rect l="l" t="t" r="r" b="b"/>
              <a:pathLst>
                <a:path w="4709893" h="782676">
                  <a:moveTo>
                    <a:pt x="37202" y="0"/>
                  </a:moveTo>
                  <a:lnTo>
                    <a:pt x="4672690" y="0"/>
                  </a:lnTo>
                  <a:cubicBezTo>
                    <a:pt x="4693237" y="0"/>
                    <a:pt x="4709893" y="16656"/>
                    <a:pt x="4709893" y="37202"/>
                  </a:cubicBezTo>
                  <a:lnTo>
                    <a:pt x="4709893" y="745474"/>
                  </a:lnTo>
                  <a:cubicBezTo>
                    <a:pt x="4709893" y="755341"/>
                    <a:pt x="4705973" y="764803"/>
                    <a:pt x="4698997" y="771780"/>
                  </a:cubicBezTo>
                  <a:cubicBezTo>
                    <a:pt x="4692020" y="778757"/>
                    <a:pt x="4682557" y="782676"/>
                    <a:pt x="4672690" y="782676"/>
                  </a:cubicBezTo>
                  <a:lnTo>
                    <a:pt x="37202" y="782676"/>
                  </a:lnTo>
                  <a:cubicBezTo>
                    <a:pt x="16656" y="782676"/>
                    <a:pt x="0" y="766020"/>
                    <a:pt x="0" y="745474"/>
                  </a:cubicBezTo>
                  <a:lnTo>
                    <a:pt x="0" y="37202"/>
                  </a:lnTo>
                  <a:cubicBezTo>
                    <a:pt x="0" y="16656"/>
                    <a:pt x="16656" y="0"/>
                    <a:pt x="372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709893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Trang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giỏ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hàng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73C11-04F2-652C-258C-0B6E1EAB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66" y="2394596"/>
            <a:ext cx="14631668" cy="72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3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70795" cy="10287000"/>
          </a:xfrm>
          <a:prstGeom prst="rect">
            <a:avLst/>
          </a:prstGeom>
          <a:solidFill>
            <a:srgbClr val="36523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228225" y="-1923962"/>
            <a:ext cx="0" cy="12355550"/>
          </a:xfrm>
          <a:prstGeom prst="line">
            <a:avLst/>
          </a:prstGeom>
          <a:ln w="28575" cap="flat">
            <a:solidFill>
              <a:srgbClr val="36523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050464" y="5157788"/>
            <a:ext cx="12355522" cy="0"/>
          </a:xfrm>
          <a:prstGeom prst="line">
            <a:avLst/>
          </a:prstGeom>
          <a:ln w="28575" cap="flat">
            <a:solidFill>
              <a:srgbClr val="36523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910094" y="775869"/>
            <a:ext cx="2467813" cy="24678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28869" y="894648"/>
            <a:ext cx="2230263" cy="223025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3712" y="520228"/>
            <a:ext cx="2467813" cy="24678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342487" y="639007"/>
            <a:ext cx="2230263" cy="223025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10094" y="5590756"/>
            <a:ext cx="2467813" cy="24678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028869" y="5709535"/>
            <a:ext cx="2230263" cy="223025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23712" y="5709535"/>
            <a:ext cx="2467813" cy="24678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342487" y="5828315"/>
            <a:ext cx="2230263" cy="2230254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b="-777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038225"/>
            <a:ext cx="396537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Muli"/>
              </a:rPr>
              <a:t>MEMBER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74760" y="3304823"/>
            <a:ext cx="571324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538">
                <a:solidFill>
                  <a:srgbClr val="000000"/>
                </a:solidFill>
                <a:latin typeface="Muli Semi-Bold"/>
              </a:rPr>
              <a:t>Lý Kim Thanh</a:t>
            </a:r>
          </a:p>
          <a:p>
            <a:pPr marL="0" lvl="0" indent="0" algn="ctr">
              <a:lnSpc>
                <a:spcPts val="3046"/>
              </a:lnSpc>
              <a:spcBef>
                <a:spcPct val="0"/>
              </a:spcBef>
            </a:pPr>
            <a:r>
              <a:rPr lang="en-US" sz="2538">
                <a:solidFill>
                  <a:srgbClr val="000000"/>
                </a:solidFill>
                <a:latin typeface="Muli Semi-Bold"/>
              </a:rPr>
              <a:t>2174802010382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23345" y="3684770"/>
            <a:ext cx="34413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508">
                <a:solidFill>
                  <a:srgbClr val="000000"/>
                </a:solidFill>
                <a:latin typeface="Muli Semi-Bold"/>
              </a:rPr>
              <a:t>Nguyễn Minh Khải 2174802010503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5568" y="9319895"/>
            <a:ext cx="144077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22262" y="8477250"/>
            <a:ext cx="304347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7"/>
              </a:lnSpc>
            </a:pPr>
            <a:r>
              <a:rPr lang="en-US" sz="2573">
                <a:solidFill>
                  <a:srgbClr val="000000"/>
                </a:solidFill>
                <a:latin typeface="Muli Semi-Bold"/>
              </a:rPr>
              <a:t>Phan Tùng Lâm</a:t>
            </a:r>
          </a:p>
          <a:p>
            <a:pPr marL="0" lvl="0" indent="0" algn="ctr">
              <a:lnSpc>
                <a:spcPts val="3087"/>
              </a:lnSpc>
              <a:spcBef>
                <a:spcPct val="0"/>
              </a:spcBef>
            </a:pPr>
            <a:r>
              <a:rPr lang="en-US" sz="2573">
                <a:solidFill>
                  <a:srgbClr val="000000"/>
                </a:solidFill>
                <a:latin typeface="Muli Semi-Bold"/>
              </a:rPr>
              <a:t>207CT40387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10725" y="8477250"/>
            <a:ext cx="34413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0"/>
              </a:lnSpc>
              <a:spcBef>
                <a:spcPct val="0"/>
              </a:spcBef>
            </a:pPr>
            <a:r>
              <a:rPr lang="en-US" sz="2508">
                <a:solidFill>
                  <a:srgbClr val="000000"/>
                </a:solidFill>
                <a:latin typeface="Muli Semi-Bold"/>
              </a:rPr>
              <a:t>Nguyễn Ngọc Hiền 2174802010562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670159"/>
            <a:ext cx="9105900" cy="1113216"/>
            <a:chOff x="0" y="-57150"/>
            <a:chExt cx="6279955" cy="839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22299" cy="782676"/>
            </a:xfrm>
            <a:custGeom>
              <a:avLst/>
              <a:gdLst/>
              <a:ahLst/>
              <a:cxnLst/>
              <a:rect l="l" t="t" r="r" b="b"/>
              <a:pathLst>
                <a:path w="6122299" h="782676">
                  <a:moveTo>
                    <a:pt x="28620" y="0"/>
                  </a:moveTo>
                  <a:lnTo>
                    <a:pt x="6093680" y="0"/>
                  </a:lnTo>
                  <a:cubicBezTo>
                    <a:pt x="6109486" y="0"/>
                    <a:pt x="6122299" y="12813"/>
                    <a:pt x="6122299" y="28620"/>
                  </a:cubicBezTo>
                  <a:lnTo>
                    <a:pt x="6122299" y="754057"/>
                  </a:lnTo>
                  <a:cubicBezTo>
                    <a:pt x="6122299" y="761647"/>
                    <a:pt x="6119284" y="768927"/>
                    <a:pt x="6113917" y="774294"/>
                  </a:cubicBezTo>
                  <a:cubicBezTo>
                    <a:pt x="6108549" y="779661"/>
                    <a:pt x="6101270" y="782676"/>
                    <a:pt x="6093680" y="782676"/>
                  </a:cubicBezTo>
                  <a:lnTo>
                    <a:pt x="28620" y="782676"/>
                  </a:lnTo>
                  <a:cubicBezTo>
                    <a:pt x="12813" y="782676"/>
                    <a:pt x="0" y="769863"/>
                    <a:pt x="0" y="754057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279955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Danh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sách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đặt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hàng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&amp;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thông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tin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mặt</a:t>
              </a: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 </a:t>
              </a:r>
              <a:r>
                <a:rPr lang="en-US" sz="3299" dirty="0" err="1">
                  <a:solidFill>
                    <a:srgbClr val="7C987C"/>
                  </a:solidFill>
                  <a:latin typeface="Muli Bold"/>
                </a:rPr>
                <a:t>hàng</a:t>
              </a:r>
              <a:endParaRPr lang="en-US" sz="3299" dirty="0">
                <a:solidFill>
                  <a:srgbClr val="7C987C"/>
                </a:solidFill>
                <a:latin typeface="Muli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6558" y="9381490"/>
            <a:ext cx="2054230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31163-E95F-CF18-CD7B-69EEF615A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66" y="2095500"/>
            <a:ext cx="14631668" cy="7193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79944" y="2327791"/>
            <a:ext cx="8476689" cy="4970775"/>
            <a:chOff x="0" y="0"/>
            <a:chExt cx="11302252" cy="662770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r="4076"/>
            <a:stretch>
              <a:fillRect/>
            </a:stretch>
          </p:blipFill>
          <p:spPr>
            <a:xfrm>
              <a:off x="0" y="0"/>
              <a:ext cx="11302252" cy="662770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028700"/>
            <a:ext cx="3883674" cy="1037462"/>
            <a:chOff x="0" y="0"/>
            <a:chExt cx="2929899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9899" cy="782676"/>
            </a:xfrm>
            <a:custGeom>
              <a:avLst/>
              <a:gdLst/>
              <a:ahLst/>
              <a:cxnLst/>
              <a:rect l="l" t="t" r="r" b="b"/>
              <a:pathLst>
                <a:path w="2929899" h="782676">
                  <a:moveTo>
                    <a:pt x="59804" y="0"/>
                  </a:moveTo>
                  <a:lnTo>
                    <a:pt x="2870096" y="0"/>
                  </a:lnTo>
                  <a:cubicBezTo>
                    <a:pt x="2885956" y="0"/>
                    <a:pt x="2901168" y="6301"/>
                    <a:pt x="2912383" y="17516"/>
                  </a:cubicBezTo>
                  <a:cubicBezTo>
                    <a:pt x="2923598" y="28731"/>
                    <a:pt x="2929899" y="43943"/>
                    <a:pt x="2929899" y="59804"/>
                  </a:cubicBezTo>
                  <a:lnTo>
                    <a:pt x="2929899" y="722873"/>
                  </a:lnTo>
                  <a:cubicBezTo>
                    <a:pt x="2929899" y="738734"/>
                    <a:pt x="2923598" y="753945"/>
                    <a:pt x="2912383" y="765160"/>
                  </a:cubicBezTo>
                  <a:cubicBezTo>
                    <a:pt x="2901168" y="776376"/>
                    <a:pt x="2885956" y="782676"/>
                    <a:pt x="2870096" y="782676"/>
                  </a:cubicBezTo>
                  <a:lnTo>
                    <a:pt x="59804" y="782676"/>
                  </a:lnTo>
                  <a:cubicBezTo>
                    <a:pt x="43943" y="782676"/>
                    <a:pt x="28731" y="776376"/>
                    <a:pt x="17516" y="765160"/>
                  </a:cubicBezTo>
                  <a:cubicBezTo>
                    <a:pt x="6301" y="753945"/>
                    <a:pt x="0" y="738734"/>
                    <a:pt x="0" y="722873"/>
                  </a:cubicBezTo>
                  <a:lnTo>
                    <a:pt x="0" y="59804"/>
                  </a:lnTo>
                  <a:cubicBezTo>
                    <a:pt x="0" y="43943"/>
                    <a:pt x="6301" y="28731"/>
                    <a:pt x="17516" y="17516"/>
                  </a:cubicBezTo>
                  <a:cubicBezTo>
                    <a:pt x="28731" y="6301"/>
                    <a:pt x="43943" y="0"/>
                    <a:pt x="5980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29899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Map &amp; Live Chat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6265" y="2327791"/>
            <a:ext cx="8476689" cy="4970775"/>
            <a:chOff x="0" y="0"/>
            <a:chExt cx="11302252" cy="66277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205" r="205"/>
            <a:stretch>
              <a:fillRect/>
            </a:stretch>
          </p:blipFill>
          <p:spPr>
            <a:xfrm>
              <a:off x="0" y="0"/>
              <a:ext cx="11302252" cy="662770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3883674" cy="1037462"/>
            <a:chOff x="0" y="0"/>
            <a:chExt cx="2929899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9899" cy="782676"/>
            </a:xfrm>
            <a:custGeom>
              <a:avLst/>
              <a:gdLst/>
              <a:ahLst/>
              <a:cxnLst/>
              <a:rect l="l" t="t" r="r" b="b"/>
              <a:pathLst>
                <a:path w="2929899" h="782676">
                  <a:moveTo>
                    <a:pt x="59804" y="0"/>
                  </a:moveTo>
                  <a:lnTo>
                    <a:pt x="2870096" y="0"/>
                  </a:lnTo>
                  <a:cubicBezTo>
                    <a:pt x="2885956" y="0"/>
                    <a:pt x="2901168" y="6301"/>
                    <a:pt x="2912383" y="17516"/>
                  </a:cubicBezTo>
                  <a:cubicBezTo>
                    <a:pt x="2923598" y="28731"/>
                    <a:pt x="2929899" y="43943"/>
                    <a:pt x="2929899" y="59804"/>
                  </a:cubicBezTo>
                  <a:lnTo>
                    <a:pt x="2929899" y="722873"/>
                  </a:lnTo>
                  <a:cubicBezTo>
                    <a:pt x="2929899" y="738734"/>
                    <a:pt x="2923598" y="753945"/>
                    <a:pt x="2912383" y="765160"/>
                  </a:cubicBezTo>
                  <a:cubicBezTo>
                    <a:pt x="2901168" y="776376"/>
                    <a:pt x="2885956" y="782676"/>
                    <a:pt x="2870096" y="782676"/>
                  </a:cubicBezTo>
                  <a:lnTo>
                    <a:pt x="59804" y="782676"/>
                  </a:lnTo>
                  <a:cubicBezTo>
                    <a:pt x="43943" y="782676"/>
                    <a:pt x="28731" y="776376"/>
                    <a:pt x="17516" y="765160"/>
                  </a:cubicBezTo>
                  <a:cubicBezTo>
                    <a:pt x="6301" y="753945"/>
                    <a:pt x="0" y="738734"/>
                    <a:pt x="0" y="722873"/>
                  </a:cubicBezTo>
                  <a:lnTo>
                    <a:pt x="0" y="59804"/>
                  </a:lnTo>
                  <a:cubicBezTo>
                    <a:pt x="0" y="43943"/>
                    <a:pt x="6301" y="28731"/>
                    <a:pt x="17516" y="17516"/>
                  </a:cubicBezTo>
                  <a:cubicBezTo>
                    <a:pt x="28731" y="6301"/>
                    <a:pt x="43943" y="0"/>
                    <a:pt x="5980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29899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 dirty="0">
                  <a:solidFill>
                    <a:srgbClr val="7C987C"/>
                  </a:solidFill>
                  <a:latin typeface="Muli Bold"/>
                </a:rPr>
                <a:t>Dark Mode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6265" y="9508490"/>
            <a:ext cx="139358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042809-3FA9-91F3-8259-92A6F7A9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24100"/>
            <a:ext cx="12458700" cy="61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5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98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458" y="-366108"/>
            <a:ext cx="14113520" cy="11008546"/>
          </a:xfrm>
          <a:custGeom>
            <a:avLst/>
            <a:gdLst/>
            <a:ahLst/>
            <a:cxnLst/>
            <a:rect l="l" t="t" r="r" b="b"/>
            <a:pathLst>
              <a:path w="14113520" h="11008546">
                <a:moveTo>
                  <a:pt x="0" y="0"/>
                </a:moveTo>
                <a:lnTo>
                  <a:pt x="14113520" y="0"/>
                </a:lnTo>
                <a:lnTo>
                  <a:pt x="14113520" y="11008546"/>
                </a:lnTo>
                <a:lnTo>
                  <a:pt x="0" y="1100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37860" y="728333"/>
            <a:ext cx="1281228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uli"/>
              </a:rPr>
              <a:t>3. KẾT LUẬN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080754"/>
            <a:ext cx="7722996" cy="2057411"/>
            <a:chOff x="0" y="0"/>
            <a:chExt cx="1572155" cy="418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MERN stack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Việc sử dụng MERN stack (MongoDB, Express.js, React.js, Node.js) đã mang lại một nền tảng đáng tin cậy và mạnh mẽ cho việc phát triển website bán hàng trực tuyến.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36304" y="3080754"/>
            <a:ext cx="7722996" cy="2057411"/>
            <a:chOff x="0" y="0"/>
            <a:chExt cx="1572155" cy="418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Giao diện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Giao diện được tối ưu hóa để đảm bảo trải nghiệm người dùng tốt và thu hút khách hàng.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36304" y="5576967"/>
            <a:ext cx="7722996" cy="2057411"/>
            <a:chOff x="0" y="0"/>
            <a:chExt cx="1572155" cy="4188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Xây Dựng Website Đáp Ứng Nhu Cầu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Hiểu thêm trong việc xây dựng một trang web bán hàng đáp ứng chính xác và linh hoạt để đáp ứng nhu cầu đa dạng của người tiêu dùng.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5576967"/>
            <a:ext cx="7722996" cy="2057411"/>
            <a:chOff x="0" y="0"/>
            <a:chExt cx="1572155" cy="4188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0" y="0"/>
                  </a:moveTo>
                  <a:lnTo>
                    <a:pt x="1572155" y="0"/>
                  </a:lnTo>
                  <a:lnTo>
                    <a:pt x="1572155" y="418823"/>
                  </a:lnTo>
                  <a:lnTo>
                    <a:pt x="0" y="41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Hiểu rõ Quy Trình Xây Dựng Website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Hiểu biết sâu rộng về quy trình xây dựng một trang web bán hàng trực tuyến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98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943576"/>
          </a:xfrm>
          <a:prstGeom prst="rect">
            <a:avLst/>
          </a:prstGeom>
          <a:solidFill>
            <a:srgbClr val="36523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7893" y="2438263"/>
            <a:ext cx="122739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uli Semi-Bold"/>
              </a:rPr>
              <a:t>Thanks for watching!!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06275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@KimmThanhh</a:t>
            </a:r>
          </a:p>
        </p:txBody>
      </p:sp>
      <p:sp>
        <p:nvSpPr>
          <p:cNvPr id="5" name="Freeform 5"/>
          <p:cNvSpPr/>
          <p:nvPr/>
        </p:nvSpPr>
        <p:spPr>
          <a:xfrm>
            <a:off x="7773968" y="5143500"/>
            <a:ext cx="816146" cy="707821"/>
          </a:xfrm>
          <a:custGeom>
            <a:avLst/>
            <a:gdLst/>
            <a:ahLst/>
            <a:cxnLst/>
            <a:rect l="l" t="t" r="r" b="b"/>
            <a:pathLst>
              <a:path w="816146" h="707821">
                <a:moveTo>
                  <a:pt x="0" y="0"/>
                </a:moveTo>
                <a:lnTo>
                  <a:pt x="816146" y="0"/>
                </a:lnTo>
                <a:lnTo>
                  <a:pt x="816146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34856" y="5143500"/>
            <a:ext cx="816146" cy="707821"/>
          </a:xfrm>
          <a:custGeom>
            <a:avLst/>
            <a:gdLst/>
            <a:ahLst/>
            <a:cxnLst/>
            <a:rect l="l" t="t" r="r" b="b"/>
            <a:pathLst>
              <a:path w="816146" h="707821">
                <a:moveTo>
                  <a:pt x="0" y="0"/>
                </a:moveTo>
                <a:lnTo>
                  <a:pt x="816146" y="0"/>
                </a:lnTo>
                <a:lnTo>
                  <a:pt x="816146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97886" y="5143500"/>
            <a:ext cx="816146" cy="707821"/>
          </a:xfrm>
          <a:custGeom>
            <a:avLst/>
            <a:gdLst/>
            <a:ahLst/>
            <a:cxnLst/>
            <a:rect l="l" t="t" r="r" b="b"/>
            <a:pathLst>
              <a:path w="816146" h="707821">
                <a:moveTo>
                  <a:pt x="0" y="0"/>
                </a:moveTo>
                <a:lnTo>
                  <a:pt x="816146" y="0"/>
                </a:lnTo>
                <a:lnTo>
                  <a:pt x="816146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73092"/>
            <a:ext cx="18288000" cy="3530118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143997"/>
            <a:ext cx="878558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uli Semi-Bold"/>
              </a:rPr>
              <a:t>NỘI DUNG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7082" y="6601144"/>
            <a:ext cx="475004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Muli Bold"/>
                <a:hlinkClick r:id="rId2" action="ppaction://hlinksldjump"/>
              </a:rPr>
              <a:t>Tổng quan về</a:t>
            </a:r>
          </a:p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Muli Bold"/>
                <a:hlinkClick r:id="rId2" action="ppaction://hlinksldjump"/>
              </a:rPr>
              <a:t>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4422" y="6651944"/>
            <a:ext cx="381666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Muli Bold"/>
                <a:hlinkClick r:id="rId3" action="ppaction://hlinksldjump"/>
              </a:rPr>
              <a:t>Các chức năng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65357" y="4517742"/>
            <a:ext cx="1773494" cy="17734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uli Bold"/>
                </a:rPr>
                <a:t>01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5029485" y="1347847"/>
            <a:ext cx="1111417" cy="963901"/>
          </a:xfrm>
          <a:custGeom>
            <a:avLst/>
            <a:gdLst/>
            <a:ahLst/>
            <a:cxnLst/>
            <a:rect l="l" t="t" r="r" b="b"/>
            <a:pathLst>
              <a:path w="1111417" h="963901">
                <a:moveTo>
                  <a:pt x="0" y="0"/>
                </a:moveTo>
                <a:lnTo>
                  <a:pt x="1111417" y="0"/>
                </a:lnTo>
                <a:lnTo>
                  <a:pt x="1111417" y="963901"/>
                </a:lnTo>
                <a:lnTo>
                  <a:pt x="0" y="963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257253" y="4517742"/>
            <a:ext cx="1773494" cy="17734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uli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50297" y="4517742"/>
            <a:ext cx="1773494" cy="17734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uli Bold"/>
                </a:rPr>
                <a:t>03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050297" y="6651944"/>
            <a:ext cx="224809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Muli Bold"/>
              </a:rPr>
              <a:t>Kết luận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51" y="0"/>
            <a:ext cx="15085060" cy="11464646"/>
          </a:xfrm>
          <a:custGeom>
            <a:avLst/>
            <a:gdLst/>
            <a:ahLst/>
            <a:cxnLst/>
            <a:rect l="l" t="t" r="r" b="b"/>
            <a:pathLst>
              <a:path w="15085060" h="11464646">
                <a:moveTo>
                  <a:pt x="0" y="0"/>
                </a:moveTo>
                <a:lnTo>
                  <a:pt x="15085060" y="0"/>
                </a:lnTo>
                <a:lnTo>
                  <a:pt x="15085060" y="11464646"/>
                </a:lnTo>
                <a:lnTo>
                  <a:pt x="0" y="1146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76993"/>
            <a:ext cx="9989719" cy="5729982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5400" b="-54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934230" y="1019175"/>
            <a:ext cx="935377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50" lvl="1" indent="-809625">
              <a:lnSpc>
                <a:spcPts val="9000"/>
              </a:lnSpc>
              <a:buFont typeface="Arial"/>
              <a:buChar char="•"/>
            </a:pPr>
            <a:r>
              <a:rPr lang="en-US" sz="7500">
                <a:solidFill>
                  <a:srgbClr val="000000"/>
                </a:solidFill>
                <a:latin typeface="Muli Semi-Bold"/>
              </a:rPr>
              <a:t>TỔNG QUAN VỀ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500" y="9784124"/>
            <a:ext cx="1346399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9719" y="3951459"/>
            <a:ext cx="304347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Bold"/>
              </a:rPr>
              <a:t>Công cụ hỗ trợ: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10065" y="4593950"/>
            <a:ext cx="3800951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uli"/>
              </a:rPr>
              <a:t>Bootstrap responsive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uli"/>
              </a:rPr>
              <a:t>Live Chat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uli"/>
              </a:rPr>
              <a:t>Font-Awesome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uli"/>
              </a:rPr>
              <a:t>Jquery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uli"/>
              </a:rPr>
              <a:t>Gmap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1465">
            <a:off x="5853408" y="2579641"/>
            <a:ext cx="14314769" cy="9760070"/>
          </a:xfrm>
          <a:custGeom>
            <a:avLst/>
            <a:gdLst/>
            <a:ahLst/>
            <a:cxnLst/>
            <a:rect l="l" t="t" r="r" b="b"/>
            <a:pathLst>
              <a:path w="14314769" h="9760070">
                <a:moveTo>
                  <a:pt x="0" y="0"/>
                </a:moveTo>
                <a:lnTo>
                  <a:pt x="14314769" y="0"/>
                </a:lnTo>
                <a:lnTo>
                  <a:pt x="14314769" y="9760070"/>
                </a:lnTo>
                <a:lnTo>
                  <a:pt x="0" y="9760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108298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uli"/>
              </a:rPr>
              <a:t>2. CÁC CHỨC NĂNG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623409"/>
            <a:ext cx="5147618" cy="6026675"/>
          </a:xfrm>
          <a:prstGeom prst="rect">
            <a:avLst/>
          </a:prstGeom>
          <a:solidFill>
            <a:srgbClr val="365236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34297" y="5426887"/>
            <a:ext cx="393642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"/>
              </a:rPr>
              <a:t>Admin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4297" y="6906733"/>
            <a:ext cx="393642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Quản lý danh mục sản phẩm.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Quản lý sản phẩm.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Quản lý đơn hàng và trạng thái đơn hàng.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uli"/>
              </a:rPr>
              <a:t>Quản lý khách hàng và gửi email xác nhận.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4297" y="4506452"/>
            <a:ext cx="3936425" cy="6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u="none">
                <a:solidFill>
                  <a:srgbClr val="FFFFFF"/>
                </a:solidFill>
                <a:latin typeface="Muli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70191" y="3623409"/>
            <a:ext cx="5147618" cy="6026675"/>
            <a:chOff x="0" y="0"/>
            <a:chExt cx="6863491" cy="8035567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6863491" cy="8035567"/>
            </a:xfrm>
            <a:prstGeom prst="rect">
              <a:avLst/>
            </a:prstGeom>
            <a:solidFill>
              <a:srgbClr val="7C987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07463" y="2404637"/>
              <a:ext cx="52485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"/>
                </a:rPr>
                <a:t>Customer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7463" y="1177390"/>
              <a:ext cx="5248566" cy="85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4200" u="none">
                  <a:solidFill>
                    <a:srgbClr val="FFFFFF"/>
                  </a:solidFill>
                  <a:latin typeface="Muli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07463" y="4393640"/>
              <a:ext cx="5248566" cy="2799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uli"/>
                </a:rPr>
                <a:t>Quản lý danh mục sản phẩm.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uli"/>
                </a:rPr>
                <a:t>Quản lý sản phẩm.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uli"/>
                </a:rPr>
                <a:t>Quản lý đơn hàng và trạng thái đơn hàng.</a:t>
              </a: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Muli"/>
                </a:rPr>
                <a:t>Quản lý khách hàng và gửi email xác nhận.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010793" y="102870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000000"/>
                </a:solidFill>
                <a:latin typeface="Muli"/>
              </a:rPr>
              <a:t>by @KimmThanhh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111682" y="3623409"/>
            <a:ext cx="5147618" cy="5321825"/>
            <a:chOff x="0" y="0"/>
            <a:chExt cx="6863491" cy="7095767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6863491" cy="7095767"/>
            </a:xfrm>
            <a:prstGeom prst="rect">
              <a:avLst/>
            </a:prstGeom>
            <a:solidFill>
              <a:srgbClr val="D6E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07463" y="2493807"/>
              <a:ext cx="52485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Muli"/>
                </a:rPr>
                <a:t>Server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7463" y="1018906"/>
              <a:ext cx="5248566" cy="85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4200" u="none">
                  <a:solidFill>
                    <a:srgbClr val="000000"/>
                  </a:solidFill>
                  <a:latin typeface="Muli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7463" y="4393640"/>
              <a:ext cx="5248566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CryptoUtil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EmailUtil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JwtUtil</a:t>
              </a: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"/>
                </a:rPr>
                <a:t>MongooseUtil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10262"/>
            <a:ext cx="7907415" cy="4480668"/>
            <a:chOff x="0" y="0"/>
            <a:chExt cx="10543220" cy="59742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122" r="3122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028700"/>
            <a:ext cx="817405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99" lvl="1" indent="-755650">
              <a:lnSpc>
                <a:spcPts val="839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Cabin"/>
              </a:rPr>
              <a:t>ADMIN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337258" y="2247900"/>
            <a:ext cx="14029254" cy="1037462"/>
            <a:chOff x="0" y="0"/>
            <a:chExt cx="10583871" cy="7826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83871" cy="782676"/>
            </a:xfrm>
            <a:custGeom>
              <a:avLst/>
              <a:gdLst/>
              <a:ahLst/>
              <a:cxnLst/>
              <a:rect l="l" t="t" r="r" b="b"/>
              <a:pathLst>
                <a:path w="10583871" h="782676">
                  <a:moveTo>
                    <a:pt x="16555" y="0"/>
                  </a:moveTo>
                  <a:lnTo>
                    <a:pt x="10567315" y="0"/>
                  </a:lnTo>
                  <a:cubicBezTo>
                    <a:pt x="10576459" y="0"/>
                    <a:pt x="10583871" y="7412"/>
                    <a:pt x="10583871" y="16555"/>
                  </a:cubicBezTo>
                  <a:lnTo>
                    <a:pt x="10583871" y="766121"/>
                  </a:lnTo>
                  <a:cubicBezTo>
                    <a:pt x="10583871" y="775264"/>
                    <a:pt x="10576459" y="782676"/>
                    <a:pt x="10567315" y="782676"/>
                  </a:cubicBezTo>
                  <a:lnTo>
                    <a:pt x="16555" y="782676"/>
                  </a:lnTo>
                  <a:cubicBezTo>
                    <a:pt x="7412" y="782676"/>
                    <a:pt x="0" y="775264"/>
                    <a:pt x="0" y="766121"/>
                  </a:cubicBezTo>
                  <a:lnTo>
                    <a:pt x="0" y="16555"/>
                  </a:lnTo>
                  <a:cubicBezTo>
                    <a:pt x="0" y="7412"/>
                    <a:pt x="7412" y="0"/>
                    <a:pt x="1655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583871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Chức năng đăng nhập và giao diện sau khi đăng nhập của Admin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51885" y="3810262"/>
            <a:ext cx="7907415" cy="4480668"/>
            <a:chOff x="0" y="0"/>
            <a:chExt cx="10543220" cy="597422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b="11612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903166"/>
            <a:ext cx="7907415" cy="4480668"/>
            <a:chOff x="0" y="0"/>
            <a:chExt cx="10543220" cy="59742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6079" b="6079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028700"/>
            <a:ext cx="8343010" cy="1037462"/>
            <a:chOff x="0" y="0"/>
            <a:chExt cx="6294087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4087" cy="782676"/>
            </a:xfrm>
            <a:custGeom>
              <a:avLst/>
              <a:gdLst/>
              <a:ahLst/>
              <a:cxnLst/>
              <a:rect l="l" t="t" r="r" b="b"/>
              <a:pathLst>
                <a:path w="6294087" h="782676">
                  <a:moveTo>
                    <a:pt x="27839" y="0"/>
                  </a:moveTo>
                  <a:lnTo>
                    <a:pt x="6266248" y="0"/>
                  </a:lnTo>
                  <a:cubicBezTo>
                    <a:pt x="6281623" y="0"/>
                    <a:pt x="6294087" y="12464"/>
                    <a:pt x="6294087" y="27839"/>
                  </a:cubicBezTo>
                  <a:lnTo>
                    <a:pt x="6294087" y="754838"/>
                  </a:lnTo>
                  <a:cubicBezTo>
                    <a:pt x="6294087" y="762221"/>
                    <a:pt x="6291154" y="769302"/>
                    <a:pt x="6285933" y="774523"/>
                  </a:cubicBezTo>
                  <a:cubicBezTo>
                    <a:pt x="6280712" y="779743"/>
                    <a:pt x="6273631" y="782676"/>
                    <a:pt x="6266248" y="782676"/>
                  </a:cubicBezTo>
                  <a:lnTo>
                    <a:pt x="27839" y="782676"/>
                  </a:lnTo>
                  <a:cubicBezTo>
                    <a:pt x="12464" y="782676"/>
                    <a:pt x="0" y="770213"/>
                    <a:pt x="0" y="754838"/>
                  </a:cubicBezTo>
                  <a:lnTo>
                    <a:pt x="0" y="27839"/>
                  </a:lnTo>
                  <a:cubicBezTo>
                    <a:pt x="0" y="12464"/>
                    <a:pt x="12464" y="0"/>
                    <a:pt x="278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294087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Loại sản phẩm &amp; Danh sách sản phẩm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51885" y="2903166"/>
            <a:ext cx="7907415" cy="4480668"/>
            <a:chOff x="0" y="0"/>
            <a:chExt cx="10543220" cy="597422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3122" r="3122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903166"/>
            <a:ext cx="7907415" cy="4480668"/>
            <a:chOff x="0" y="0"/>
            <a:chExt cx="10543220" cy="59742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369" r="10716" b="12634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319213"/>
            <a:ext cx="10088994" cy="1037462"/>
            <a:chOff x="0" y="0"/>
            <a:chExt cx="7611282" cy="78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11282" cy="782676"/>
            </a:xfrm>
            <a:custGeom>
              <a:avLst/>
              <a:gdLst/>
              <a:ahLst/>
              <a:cxnLst/>
              <a:rect l="l" t="t" r="r" b="b"/>
              <a:pathLst>
                <a:path w="7611282" h="782676">
                  <a:moveTo>
                    <a:pt x="23021" y="0"/>
                  </a:moveTo>
                  <a:lnTo>
                    <a:pt x="7588261" y="0"/>
                  </a:lnTo>
                  <a:cubicBezTo>
                    <a:pt x="7594367" y="0"/>
                    <a:pt x="7600222" y="2425"/>
                    <a:pt x="7604539" y="6743"/>
                  </a:cubicBezTo>
                  <a:cubicBezTo>
                    <a:pt x="7608856" y="11060"/>
                    <a:pt x="7611282" y="16915"/>
                    <a:pt x="7611282" y="23021"/>
                  </a:cubicBezTo>
                  <a:lnTo>
                    <a:pt x="7611282" y="759655"/>
                  </a:lnTo>
                  <a:cubicBezTo>
                    <a:pt x="7611282" y="765761"/>
                    <a:pt x="7608856" y="771616"/>
                    <a:pt x="7604539" y="775934"/>
                  </a:cubicBezTo>
                  <a:cubicBezTo>
                    <a:pt x="7600222" y="780251"/>
                    <a:pt x="7594367" y="782676"/>
                    <a:pt x="7588261" y="782676"/>
                  </a:cubicBezTo>
                  <a:lnTo>
                    <a:pt x="23021" y="782676"/>
                  </a:lnTo>
                  <a:cubicBezTo>
                    <a:pt x="10307" y="782676"/>
                    <a:pt x="0" y="772370"/>
                    <a:pt x="0" y="759655"/>
                  </a:cubicBezTo>
                  <a:lnTo>
                    <a:pt x="0" y="23021"/>
                  </a:lnTo>
                  <a:cubicBezTo>
                    <a:pt x="0" y="16915"/>
                    <a:pt x="2425" y="11060"/>
                    <a:pt x="6743" y="6743"/>
                  </a:cubicBezTo>
                  <a:cubicBezTo>
                    <a:pt x="11060" y="2425"/>
                    <a:pt x="16915" y="0"/>
                    <a:pt x="2302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611282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Dánh sách đặt hàng &amp; Danh sách khách hàng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51885" y="2903166"/>
            <a:ext cx="7907415" cy="4480668"/>
            <a:chOff x="0" y="0"/>
            <a:chExt cx="10543220" cy="597422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8637" r="11312" b="14617"/>
            <a:stretch>
              <a:fillRect/>
            </a:stretch>
          </p:blipFill>
          <p:spPr>
            <a:xfrm>
              <a:off x="0" y="0"/>
              <a:ext cx="10543220" cy="5974224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918669"/>
            <a:ext cx="18288000" cy="2368331"/>
          </a:xfrm>
          <a:prstGeom prst="rect">
            <a:avLst/>
          </a:prstGeom>
          <a:solidFill>
            <a:srgbClr val="7C987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68227" y="3498811"/>
            <a:ext cx="9137332" cy="5584229"/>
            <a:chOff x="0" y="0"/>
            <a:chExt cx="12183109" cy="74456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388" b="388"/>
            <a:stretch>
              <a:fillRect/>
            </a:stretch>
          </p:blipFill>
          <p:spPr>
            <a:xfrm>
              <a:off x="0" y="0"/>
              <a:ext cx="12183109" cy="744563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853440"/>
            <a:ext cx="817405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latin typeface="Cabin"/>
              </a:rPr>
              <a:t>2. CUSTOMER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0793" y="9083040"/>
            <a:ext cx="4248507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"/>
              </a:lnSpc>
            </a:pPr>
            <a:r>
              <a:rPr lang="en-US" sz="1200">
                <a:solidFill>
                  <a:srgbClr val="FFFFFF"/>
                </a:solidFill>
                <a:latin typeface="Muli"/>
              </a:rPr>
              <a:t>by @KimmThanh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84824" y="2072640"/>
            <a:ext cx="4969015" cy="1037462"/>
            <a:chOff x="0" y="0"/>
            <a:chExt cx="3748696" cy="7826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48696" cy="782676"/>
            </a:xfrm>
            <a:custGeom>
              <a:avLst/>
              <a:gdLst/>
              <a:ahLst/>
              <a:cxnLst/>
              <a:rect l="l" t="t" r="r" b="b"/>
              <a:pathLst>
                <a:path w="3748696" h="782676">
                  <a:moveTo>
                    <a:pt x="46741" y="0"/>
                  </a:moveTo>
                  <a:lnTo>
                    <a:pt x="3701955" y="0"/>
                  </a:lnTo>
                  <a:cubicBezTo>
                    <a:pt x="3727769" y="0"/>
                    <a:pt x="3748696" y="20927"/>
                    <a:pt x="3748696" y="46741"/>
                  </a:cubicBezTo>
                  <a:lnTo>
                    <a:pt x="3748696" y="735935"/>
                  </a:lnTo>
                  <a:cubicBezTo>
                    <a:pt x="3748696" y="761750"/>
                    <a:pt x="3727769" y="782676"/>
                    <a:pt x="3701955" y="782676"/>
                  </a:cubicBezTo>
                  <a:lnTo>
                    <a:pt x="46741" y="782676"/>
                  </a:lnTo>
                  <a:cubicBezTo>
                    <a:pt x="20927" y="782676"/>
                    <a:pt x="0" y="761750"/>
                    <a:pt x="0" y="735935"/>
                  </a:cubicBezTo>
                  <a:lnTo>
                    <a:pt x="0" y="46741"/>
                  </a:lnTo>
                  <a:cubicBezTo>
                    <a:pt x="0" y="20927"/>
                    <a:pt x="20927" y="0"/>
                    <a:pt x="467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748696" cy="8398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7C987C"/>
                  </a:solidFill>
                  <a:latin typeface="Muli Bold"/>
                </a:rPr>
                <a:t>Chức năng đăng nhập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457</Words>
  <Application>Microsoft Office PowerPoint</Application>
  <PresentationFormat>Custom</PresentationFormat>
  <Paragraphs>99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Muli Semi-Bold</vt:lpstr>
      <vt:lpstr>Cabin</vt:lpstr>
      <vt:lpstr>Muli</vt:lpstr>
      <vt:lpstr>Calibri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Ô liu Xanh lá Trắng Đơn giản và Tối giản Nghiên cứu Tình huống và Báo cáo Kinh doanh Bản thuyết trình Kinh doanh</dc:title>
  <cp:lastModifiedBy>2174802010503 - Nguyễn Minh Khải - 71K27CNTT18</cp:lastModifiedBy>
  <cp:revision>3</cp:revision>
  <dcterms:created xsi:type="dcterms:W3CDTF">2006-08-16T00:00:00Z</dcterms:created>
  <dcterms:modified xsi:type="dcterms:W3CDTF">2023-12-05T17:17:55Z</dcterms:modified>
  <dc:identifier>DAF1k_HwVb4</dc:identifier>
</cp:coreProperties>
</file>